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  <p:sldId id="264" r:id="rId3"/>
    <p:sldId id="262" r:id="rId4"/>
    <p:sldId id="265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>
        <p:scale>
          <a:sx n="69" d="100"/>
          <a:sy n="69" d="100"/>
        </p:scale>
        <p:origin x="3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712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Chiba Campaign 2018</a:t>
            </a:r>
            <a:br>
              <a:rPr lang="en-US" altLang="ja-JP" dirty="0" smtClean="0"/>
            </a:br>
            <a:r>
              <a:rPr lang="en-US" altLang="ja-JP" dirty="0" err="1" smtClean="0"/>
              <a:t>pyranometer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5300" dirty="0" smtClean="0"/>
              <a:t>2018 / 11 / 12</a:t>
            </a:r>
            <a:endParaRPr kumimoji="1" lang="ja-JP" altLang="en-US" sz="53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331854"/>
            <a:ext cx="9144000" cy="925945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29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全</a:t>
            </a:r>
            <a:r>
              <a:rPr lang="ja-JP" altLang="en-US" dirty="0"/>
              <a:t>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cm21 </a:t>
            </a:r>
            <a:r>
              <a:rPr lang="ja-JP" altLang="en-US" dirty="0" smtClean="0"/>
              <a:t>と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-system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43" y="1007311"/>
            <a:ext cx="9468113" cy="5850689"/>
          </a:xfrm>
        </p:spPr>
      </p:pic>
    </p:spTree>
    <p:extLst>
      <p:ext uri="{BB962C8B-B14F-4D97-AF65-F5344CB8AC3E}">
        <p14:creationId xmlns:p14="http://schemas.microsoft.com/office/powerpoint/2010/main" val="5085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全天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Silicon</a:t>
            </a:r>
            <a:r>
              <a:rPr lang="ja-JP" altLang="en-US" dirty="0"/>
              <a:t> </a:t>
            </a:r>
            <a:r>
              <a:rPr lang="en-US" altLang="ja-JP" smtClean="0"/>
              <a:t>pyranometer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223" y="1224366"/>
            <a:ext cx="9089554" cy="539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420544"/>
            <a:ext cx="10515600" cy="85924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Chiba Campaign </a:t>
            </a:r>
            <a:r>
              <a:rPr kumimoji="1" lang="ja-JP" altLang="en-US" dirty="0" smtClean="0"/>
              <a:t>中の全天日射量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cm21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 - system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93" y="1338344"/>
            <a:ext cx="8394013" cy="5519656"/>
          </a:xfrm>
        </p:spPr>
      </p:pic>
    </p:spTree>
    <p:extLst>
      <p:ext uri="{BB962C8B-B14F-4D97-AF65-F5344CB8AC3E}">
        <p14:creationId xmlns:p14="http://schemas.microsoft.com/office/powerpoint/2010/main" val="4195443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ワイド画面</PresentationFormat>
  <Paragraphs>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Chiba Campaign 2018 pyranometer 2018 / 11 / 12</vt:lpstr>
      <vt:lpstr>全天日射量　cm21 と horio-system</vt:lpstr>
      <vt:lpstr>全天日射量　Silicon pyranometer</vt:lpstr>
      <vt:lpstr>Chiba Campaign 中の全天日射量 cm21 と horio -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2018-11-07T03:23:05Z</dcterms:created>
  <dcterms:modified xsi:type="dcterms:W3CDTF">2018-11-13T06:43:10Z</dcterms:modified>
</cp:coreProperties>
</file>